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61" r:id="rId3"/>
    <p:sldId id="259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  <a:srgbClr val="FF9900"/>
    <a:srgbClr val="CC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>
      <p:cViewPr varScale="1">
        <p:scale>
          <a:sx n="100" d="100"/>
          <a:sy n="100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4317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4298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F006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472" y="1600200"/>
            <a:ext cx="39243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9243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0010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72" y="1600200"/>
            <a:ext cx="80010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ED9CB-F572-429E-B77F-F419F46052AB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714620"/>
            <a:ext cx="77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Имитационное занятие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Зашифрованная буква»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-игровой технологии </a:t>
            </a:r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571480"/>
            <a:ext cx="1136938" cy="65231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428728" y="214291"/>
            <a:ext cx="68580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214290"/>
            <a:ext cx="735811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Краевое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автономное учреждение дополнительного профессионального образования «Алтайский институт развития образования имени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Адриана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Митрофановича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Топорова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«Центр развития ребёнка – детский сад №11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Рябинушка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города Заринска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5000636"/>
            <a:ext cx="28575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Тел. 8(38595)45117,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14348" y="5357826"/>
            <a:ext cx="27860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rjabinuchka11@inbox.ru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28992" y="6072206"/>
            <a:ext cx="253215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 descr="C:\Документы\Мои рисунки\герб рябинушка мой.pn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l="10375" t="12323"/>
          <a:stretch/>
        </p:blipFill>
        <p:spPr bwMode="auto">
          <a:xfrm>
            <a:off x="1000100" y="1285860"/>
            <a:ext cx="785818" cy="78581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87624" y="548680"/>
            <a:ext cx="828092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Золотые правила»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-игровой технологии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В.М.Букатову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Работа малыми группами 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Смена лидерства 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Двигательная активность и смена мизансцены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Смена темпа и ритма 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Интеграция всех видов деятельности 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Ориентация на принцип полифон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ии</a:t>
            </a:r>
            <a:r>
              <a:rPr lang="ru-RU" sz="24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7931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65334"/>
            <a:ext cx="8064896" cy="2139529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речи с элементами обучения грамоте»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7624" y="856976"/>
            <a:ext cx="6800800" cy="4608511"/>
          </a:xfrm>
        </p:spPr>
        <p:txBody>
          <a:bodyPr>
            <a:normAutofit fontScale="25000" lnSpcReduction="20000"/>
          </a:bodyPr>
          <a:lstStyle/>
          <a:p>
            <a:r>
              <a:rPr lang="ru-RU" sz="8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8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8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8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5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умение детей называть слова на заданный звук;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7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упражнять детей определять последовательность звуков в словах;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7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закреплять умения детей выполнять звуковой и слоговый анализ;</a:t>
            </a:r>
          </a:p>
          <a:p>
            <a:pPr algn="just"/>
            <a:endParaRPr lang="ru-RU" sz="7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 умения правильно строить предложения. </a:t>
            </a:r>
          </a:p>
          <a:p>
            <a:pPr lvl="1"/>
            <a:r>
              <a:rPr lang="ru-RU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1" fontAlgn="base"/>
            <a:r>
              <a:rPr lang="ru-RU" sz="8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-279231"/>
            <a:ext cx="68352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459629" y="87868"/>
            <a:ext cx="22474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476670"/>
            <a:ext cx="4590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2153048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714620"/>
            <a:ext cx="77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Имитационное занятие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Зашифрованная буква»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-игровой технологии </a:t>
            </a:r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1494128" cy="85725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428728" y="214291"/>
            <a:ext cx="68580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214290"/>
            <a:ext cx="735811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Краевое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автономное учреждение дополнительного профессионального образования «Алтайский институт развития образования имени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Адриана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Митрофановича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Топорова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«Центр развития ребёнка – детский сад №11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Рябинушка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города Заринска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5000636"/>
            <a:ext cx="28575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Тел. 8(38595)45117,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14348" y="5357826"/>
            <a:ext cx="27860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rjabinuchka11@inbox.ru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28992" y="6072206"/>
            <a:ext cx="253215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 descr="C:\Документы\Мои рисунки\герб рябинушка мой.pn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l="10375" t="12323"/>
          <a:stretch/>
        </p:blipFill>
        <p:spPr bwMode="auto">
          <a:xfrm>
            <a:off x="571472" y="1214422"/>
            <a:ext cx="928694" cy="9286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9_elementarysc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29E10E7-7454-4191-A4C6-F63508B332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с книгами, цифрами и буквами</Template>
  <TotalTime>162</TotalTime>
  <Words>165</Words>
  <Application>Microsoft Office PowerPoint</Application>
  <PresentationFormat>Экран (4:3)</PresentationFormat>
  <Paragraphs>57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9_elementarysch</vt:lpstr>
      <vt:lpstr>Слайд 1</vt:lpstr>
      <vt:lpstr>Слайд 2</vt:lpstr>
      <vt:lpstr>«Развитие речи с элементами обучения грамоте»</vt:lpstr>
      <vt:lpstr>Слайд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keywords/>
  <dc:description>Шаблон оформления
Корпорация Майкрософт</dc:description>
  <cp:lastModifiedBy>Пользователь</cp:lastModifiedBy>
  <cp:revision>23</cp:revision>
  <dcterms:created xsi:type="dcterms:W3CDTF">2017-04-10T14:01:50Z</dcterms:created>
  <dcterms:modified xsi:type="dcterms:W3CDTF">2024-09-13T01:33:11Z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TC019087049991</vt:lpwstr>
  </property>
</Properties>
</file>