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1" r:id="rId3"/>
    <p:sldId id="259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9900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>
      <p:cViewPr varScale="1">
        <p:scale>
          <a:sx n="100" d="100"/>
          <a:sy n="100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600200"/>
            <a:ext cx="8001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714620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Имитационное занятие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Зашифрованная буква»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-игровой технологии </a:t>
            </a: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1136938" cy="6523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214291"/>
            <a:ext cx="6858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14290"/>
            <a:ext cx="73581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Краевое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автономное учреждение дополнительного профессионального образования «Алтайский институт развития образования имени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Адриана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Митрофановича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Топорова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«Центр развития ребёнка – детский сад №11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города Заринска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000636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Тел. 8(38595)45117,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357826"/>
            <a:ext cx="27860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rjabinuchka11@inbox.ru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6072206"/>
            <a:ext cx="25321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2024г.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C:\Документы\Мои рисунки\герб рябинушка мой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0375" t="12323"/>
          <a:stretch/>
        </p:blipFill>
        <p:spPr bwMode="auto">
          <a:xfrm>
            <a:off x="1000100" y="1285860"/>
            <a:ext cx="785818" cy="7858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548680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Золотые правила»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-игровой технологии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В.М.Букатову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Работа малыми группами 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Смена лидерства 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Двигательная активность и смена мизансцены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Смена темпа и ритма 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Интеграция всех видов деятельности 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Ориентация на принцип полифон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93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5334"/>
            <a:ext cx="8064896" cy="213952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речи с элементами обучения грамоте»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624" y="856976"/>
            <a:ext cx="6800800" cy="4608511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умение детей называть слова на заданный звук;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упражнять детей определять последовательность звуков в словах;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умения детей выполнять звуковой и слоговый анализ;</a:t>
            </a:r>
          </a:p>
          <a:p>
            <a:pPr algn="just"/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 умения правильно строить предложения. </a:t>
            </a:r>
          </a:p>
          <a:p>
            <a:pPr lvl="1"/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1" fontAlgn="base"/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279231"/>
            <a:ext cx="6835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59629" y="87868"/>
            <a:ext cx="22474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76670"/>
            <a:ext cx="4590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153048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714620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Имитационное занятие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Зашифрованная буква»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-игровой технологии </a:t>
            </a: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494128" cy="8572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214291"/>
            <a:ext cx="6858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14290"/>
            <a:ext cx="73581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Краевое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автономное учреждение дополнительного профессионального образования «Алтайский институт развития образования имени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Адриана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Митрофановича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Топорова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«Центр развития ребёнка – детский сад №11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города Заринска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000636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Тел. 8(38595)45117,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357826"/>
            <a:ext cx="27860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rjabinuchka11@inbox.ru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6072206"/>
            <a:ext cx="25321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2024г.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C:\Документы\Мои рисунки\герб рябинушка мой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0375" t="12323"/>
          <a:stretch/>
        </p:blipFill>
        <p:spPr bwMode="auto">
          <a:xfrm>
            <a:off x="571472" y="1214422"/>
            <a:ext cx="928694" cy="9286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9_elementarys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9E10E7-7454-4191-A4C6-F63508B33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книгами, цифрами и буквами</Template>
  <TotalTime>162</TotalTime>
  <Words>165</Words>
  <Application>Microsoft Office PowerPoint</Application>
  <PresentationFormat>Экран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9_elementarysch</vt:lpstr>
      <vt:lpstr>Слайд 1</vt:lpstr>
      <vt:lpstr>Слайд 2</vt:lpstr>
      <vt:lpstr>«Развитие речи с элементами обучения грамоте»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keywords/>
  <dc:description>Шаблон оформления
Корпорация Майкрософт</dc:description>
  <cp:lastModifiedBy>Пользователь</cp:lastModifiedBy>
  <cp:revision>23</cp:revision>
  <dcterms:created xsi:type="dcterms:W3CDTF">2017-04-10T14:01:50Z</dcterms:created>
  <dcterms:modified xsi:type="dcterms:W3CDTF">2024-09-13T01:33:11Z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